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9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460f148f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발표용</a:t>
            </a:r>
            <a:endParaRPr/>
          </a:p>
        </p:txBody>
      </p:sp>
      <p:sp>
        <p:nvSpPr>
          <p:cNvPr id="485" name="Google Shape;485;g10460f148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60f148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0460f148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99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460f148f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10460f148f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460f148f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0460f148f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460f148f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10460f148f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460f148f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10460f148f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464e0efd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10464e0efd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460f148f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10460f148f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488" name="Google Shape;488;p2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3" name="Google Shape;493;p2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2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2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2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98" name="Google Shape;4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80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23"/>
          <p:cNvSpPr/>
          <p:nvPr/>
        </p:nvSpPr>
        <p:spPr>
          <a:xfrm>
            <a:off x="4969165" y="1107200"/>
            <a:ext cx="454410" cy="363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690525" y="1107200"/>
            <a:ext cx="5298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5854465" y="1145900"/>
            <a:ext cx="442500" cy="2862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>
            <a:off x="6742500" y="1159225"/>
            <a:ext cx="1023600" cy="2862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5423575" y="1165849"/>
            <a:ext cx="416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>
            <a:off x="5485902" y="6182657"/>
            <a:ext cx="919500" cy="336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9941725" y="917575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" name="Google Shape;507;p23"/>
          <p:cNvCxnSpPr>
            <a:endCxn id="508" idx="0"/>
          </p:cNvCxnSpPr>
          <p:nvPr/>
        </p:nvCxnSpPr>
        <p:spPr>
          <a:xfrm>
            <a:off x="1239175" y="1324250"/>
            <a:ext cx="3715500" cy="6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09" name="Google Shape;509;p23"/>
          <p:cNvSpPr txBox="1"/>
          <p:nvPr/>
        </p:nvSpPr>
        <p:spPr>
          <a:xfrm>
            <a:off x="2278688" y="1145900"/>
            <a:ext cx="1617600" cy="36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510" name="Google Shape;510;p23"/>
          <p:cNvCxnSpPr>
            <a:endCxn id="505" idx="0"/>
          </p:cNvCxnSpPr>
          <p:nvPr/>
        </p:nvCxnSpPr>
        <p:spPr>
          <a:xfrm>
            <a:off x="5656752" y="1437857"/>
            <a:ext cx="288900" cy="47448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11" name="Google Shape;511;p23"/>
          <p:cNvSpPr/>
          <p:nvPr/>
        </p:nvSpPr>
        <p:spPr>
          <a:xfrm>
            <a:off x="8546500" y="2463350"/>
            <a:ext cx="1787700" cy="286200"/>
          </a:xfrm>
          <a:prstGeom prst="wedgeRoundRectCallout">
            <a:avLst>
              <a:gd name="adj1" fmla="val 52917"/>
              <a:gd name="adj2" fmla="val -1703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6096000" y="3428988"/>
            <a:ext cx="1371600" cy="286200"/>
          </a:xfrm>
          <a:prstGeom prst="wedgeRoundRectCallout">
            <a:avLst>
              <a:gd name="adj1" fmla="val -68927"/>
              <a:gd name="adj2" fmla="val 2767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map로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7" name="Google Shape;258;p16">
            <a:extLst>
              <a:ext uri="{FF2B5EF4-FFF2-40B4-BE49-F238E27FC236}">
                <a16:creationId xmlns:a16="http://schemas.microsoft.com/office/drawing/2014/main" id="{10559F83-F2CF-4DE7-B950-283B29F51A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60;p25">
            <a:extLst>
              <a:ext uri="{FF2B5EF4-FFF2-40B4-BE49-F238E27FC236}">
                <a16:creationId xmlns:a16="http://schemas.microsoft.com/office/drawing/2014/main" id="{1AC1D497-36B8-4120-8FA1-F486AD323A21}"/>
              </a:ext>
            </a:extLst>
          </p:cNvPr>
          <p:cNvSpPr/>
          <p:nvPr/>
        </p:nvSpPr>
        <p:spPr>
          <a:xfrm>
            <a:off x="5111025" y="4819378"/>
            <a:ext cx="1631475" cy="729166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67;p25">
            <a:extLst>
              <a:ext uri="{FF2B5EF4-FFF2-40B4-BE49-F238E27FC236}">
                <a16:creationId xmlns:a16="http://schemas.microsoft.com/office/drawing/2014/main" id="{CCB95D21-75E4-4F5E-8EDA-D18AE472A573}"/>
              </a:ext>
            </a:extLst>
          </p:cNvPr>
          <p:cNvSpPr/>
          <p:nvPr/>
        </p:nvSpPr>
        <p:spPr>
          <a:xfrm>
            <a:off x="7509292" y="4238451"/>
            <a:ext cx="2110223" cy="729166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슬라이드 형식으로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사이트 소개와 개발진 소개 페이지가 차례로 등장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96;p27">
            <a:extLst>
              <a:ext uri="{FF2B5EF4-FFF2-40B4-BE49-F238E27FC236}">
                <a16:creationId xmlns:a16="http://schemas.microsoft.com/office/drawing/2014/main" id="{67E1D44A-46A2-41E6-A26C-A770E9C99935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9" name="Google Shape;610;p27">
            <a:extLst>
              <a:ext uri="{FF2B5EF4-FFF2-40B4-BE49-F238E27FC236}">
                <a16:creationId xmlns:a16="http://schemas.microsoft.com/office/drawing/2014/main" id="{5C52F53E-3254-4438-BF77-C52E3493231F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80" name="Google Shape;611;p27">
              <a:extLst>
                <a:ext uri="{FF2B5EF4-FFF2-40B4-BE49-F238E27FC236}">
                  <a16:creationId xmlns:a16="http://schemas.microsoft.com/office/drawing/2014/main" id="{8B3E9026-D743-4C3F-9E65-840B8BE0D3C0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1" name="Google Shape;612;p27">
              <a:extLst>
                <a:ext uri="{FF2B5EF4-FFF2-40B4-BE49-F238E27FC236}">
                  <a16:creationId xmlns:a16="http://schemas.microsoft.com/office/drawing/2014/main" id="{C456142E-A134-4941-8D77-2E1A19D4337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2" name="Google Shape;613;p27">
              <a:extLst>
                <a:ext uri="{FF2B5EF4-FFF2-40B4-BE49-F238E27FC236}">
                  <a16:creationId xmlns:a16="http://schemas.microsoft.com/office/drawing/2014/main" id="{11D7D8B9-7603-4A54-85FC-EC7D98958C34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3" name="Google Shape;614;p27">
              <a:extLst>
                <a:ext uri="{FF2B5EF4-FFF2-40B4-BE49-F238E27FC236}">
                  <a16:creationId xmlns:a16="http://schemas.microsoft.com/office/drawing/2014/main" id="{6F1FD2EC-A42E-4D8F-9114-B14ECDA6325E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4" name="Google Shape;616;p27">
            <a:extLst>
              <a:ext uri="{FF2B5EF4-FFF2-40B4-BE49-F238E27FC236}">
                <a16:creationId xmlns:a16="http://schemas.microsoft.com/office/drawing/2014/main" id="{09CC1F11-94F6-4712-9365-1F4492EE38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85" name="Google Shape;617;p27">
            <a:extLst>
              <a:ext uri="{FF2B5EF4-FFF2-40B4-BE49-F238E27FC236}">
                <a16:creationId xmlns:a16="http://schemas.microsoft.com/office/drawing/2014/main" id="{5953AA9D-7289-4546-B73C-F4BC143BD133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86" name="Google Shape;618;p27">
              <a:extLst>
                <a:ext uri="{FF2B5EF4-FFF2-40B4-BE49-F238E27FC236}">
                  <a16:creationId xmlns:a16="http://schemas.microsoft.com/office/drawing/2014/main" id="{41C108E2-B3B0-4C71-950F-7BB96C1CC841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" name="Google Shape;619;p27">
              <a:extLst>
                <a:ext uri="{FF2B5EF4-FFF2-40B4-BE49-F238E27FC236}">
                  <a16:creationId xmlns:a16="http://schemas.microsoft.com/office/drawing/2014/main" id="{1DAF7898-3E5F-407B-83BF-670C315C338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8" name="Google Shape;620;p27">
              <a:extLst>
                <a:ext uri="{FF2B5EF4-FFF2-40B4-BE49-F238E27FC236}">
                  <a16:creationId xmlns:a16="http://schemas.microsoft.com/office/drawing/2014/main" id="{E330D890-308B-4432-A9BC-42B275419F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9" name="Google Shape;621;p27">
              <a:extLst>
                <a:ext uri="{FF2B5EF4-FFF2-40B4-BE49-F238E27FC236}">
                  <a16:creationId xmlns:a16="http://schemas.microsoft.com/office/drawing/2014/main" id="{AE076259-B2F1-498E-8408-FDCD7BEA3B6C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0" name="Google Shape;622;p27">
            <a:extLst>
              <a:ext uri="{FF2B5EF4-FFF2-40B4-BE49-F238E27FC236}">
                <a16:creationId xmlns:a16="http://schemas.microsoft.com/office/drawing/2014/main" id="{841C70DC-D556-44D1-B0E5-B720FAB1980A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1" name="Google Shape;623;p27">
              <a:extLst>
                <a:ext uri="{FF2B5EF4-FFF2-40B4-BE49-F238E27FC236}">
                  <a16:creationId xmlns:a16="http://schemas.microsoft.com/office/drawing/2014/main" id="{D49A22D4-8A2D-44DE-9FE5-DD6EEFCFE827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" name="Google Shape;624;p27">
              <a:extLst>
                <a:ext uri="{FF2B5EF4-FFF2-40B4-BE49-F238E27FC236}">
                  <a16:creationId xmlns:a16="http://schemas.microsoft.com/office/drawing/2014/main" id="{562C46C0-4579-4503-8099-7B7FF576124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" name="Google Shape;625;p27">
              <a:extLst>
                <a:ext uri="{FF2B5EF4-FFF2-40B4-BE49-F238E27FC236}">
                  <a16:creationId xmlns:a16="http://schemas.microsoft.com/office/drawing/2014/main" id="{D6E3B387-ACE9-476C-B8F9-D75D1529677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" name="Google Shape;626;p27">
              <a:extLst>
                <a:ext uri="{FF2B5EF4-FFF2-40B4-BE49-F238E27FC236}">
                  <a16:creationId xmlns:a16="http://schemas.microsoft.com/office/drawing/2014/main" id="{6A142E3D-7A03-4920-B427-62223C0A186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628;p27">
            <a:extLst>
              <a:ext uri="{FF2B5EF4-FFF2-40B4-BE49-F238E27FC236}">
                <a16:creationId xmlns:a16="http://schemas.microsoft.com/office/drawing/2014/main" id="{7D5283E1-95EE-4A38-8D6F-9DC260B0676E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6" name="Google Shape;629;p27">
            <a:extLst>
              <a:ext uri="{FF2B5EF4-FFF2-40B4-BE49-F238E27FC236}">
                <a16:creationId xmlns:a16="http://schemas.microsoft.com/office/drawing/2014/main" id="{E613C9AA-27CD-4F22-8231-1147065A4121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7" name="Google Shape;630;p27">
              <a:extLst>
                <a:ext uri="{FF2B5EF4-FFF2-40B4-BE49-F238E27FC236}">
                  <a16:creationId xmlns:a16="http://schemas.microsoft.com/office/drawing/2014/main" id="{25141236-174B-4B87-9974-14C4ABFFDE36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631;p27">
              <a:extLst>
                <a:ext uri="{FF2B5EF4-FFF2-40B4-BE49-F238E27FC236}">
                  <a16:creationId xmlns:a16="http://schemas.microsoft.com/office/drawing/2014/main" id="{B826285B-8219-4B05-B1F7-E41CE37FE70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632;p27">
              <a:extLst>
                <a:ext uri="{FF2B5EF4-FFF2-40B4-BE49-F238E27FC236}">
                  <a16:creationId xmlns:a16="http://schemas.microsoft.com/office/drawing/2014/main" id="{62970A3A-D477-4F40-ADC3-903503A91E21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0" name="Google Shape;633;p27">
              <a:extLst>
                <a:ext uri="{FF2B5EF4-FFF2-40B4-BE49-F238E27FC236}">
                  <a16:creationId xmlns:a16="http://schemas.microsoft.com/office/drawing/2014/main" id="{C1E1C635-B590-4920-A115-024AE8ACD1C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1" name="Google Shape;517;p24">
            <a:extLst>
              <a:ext uri="{FF2B5EF4-FFF2-40B4-BE49-F238E27FC236}">
                <a16:creationId xmlns:a16="http://schemas.microsoft.com/office/drawing/2014/main" id="{3A9685CD-7871-44EA-A579-2A282DE1EF0D}"/>
              </a:ext>
            </a:extLst>
          </p:cNvPr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" name="Google Shape;518;p24">
              <a:extLst>
                <a:ext uri="{FF2B5EF4-FFF2-40B4-BE49-F238E27FC236}">
                  <a16:creationId xmlns:a16="http://schemas.microsoft.com/office/drawing/2014/main" id="{217C5ABA-5DE1-422B-B7B4-4DBC82C9D90B}"/>
                </a:ext>
              </a:extLst>
            </p:cNvPr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519;p24">
              <a:extLst>
                <a:ext uri="{FF2B5EF4-FFF2-40B4-BE49-F238E27FC236}">
                  <a16:creationId xmlns:a16="http://schemas.microsoft.com/office/drawing/2014/main" id="{16D67478-1689-4C54-966F-51799BD5D23D}"/>
                </a:ext>
              </a:extLst>
            </p:cNvPr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520;p24">
              <a:extLst>
                <a:ext uri="{FF2B5EF4-FFF2-40B4-BE49-F238E27FC236}">
                  <a16:creationId xmlns:a16="http://schemas.microsoft.com/office/drawing/2014/main" id="{517A24E9-456B-40FF-B675-199DA776BE73}"/>
                </a:ext>
              </a:extLst>
            </p:cNvPr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521;p24">
              <a:extLst>
                <a:ext uri="{FF2B5EF4-FFF2-40B4-BE49-F238E27FC236}">
                  <a16:creationId xmlns:a16="http://schemas.microsoft.com/office/drawing/2014/main" id="{FC5BC076-1E8C-4C5D-A120-AE901725EE1D}"/>
                </a:ext>
              </a:extLst>
            </p:cNvPr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522;p24">
              <a:extLst>
                <a:ext uri="{FF2B5EF4-FFF2-40B4-BE49-F238E27FC236}">
                  <a16:creationId xmlns:a16="http://schemas.microsoft.com/office/drawing/2014/main" id="{638B90C4-32FD-4A09-AE71-593F1788C212}"/>
                </a:ext>
              </a:extLst>
            </p:cNvPr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" name="Google Shape;523;p24">
              <a:extLst>
                <a:ext uri="{FF2B5EF4-FFF2-40B4-BE49-F238E27FC236}">
                  <a16:creationId xmlns:a16="http://schemas.microsoft.com/office/drawing/2014/main" id="{9A3D3174-749C-4D45-97B9-C2F0CD936A57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524;p24">
              <a:extLst>
                <a:ext uri="{FF2B5EF4-FFF2-40B4-BE49-F238E27FC236}">
                  <a16:creationId xmlns:a16="http://schemas.microsoft.com/office/drawing/2014/main" id="{3793F1E1-46C1-4FD0-8854-DF93EFE4DF2C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525;p24">
              <a:extLst>
                <a:ext uri="{FF2B5EF4-FFF2-40B4-BE49-F238E27FC236}">
                  <a16:creationId xmlns:a16="http://schemas.microsoft.com/office/drawing/2014/main" id="{615A9187-1F58-45B6-852D-792A2EDC1724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526;p24">
              <a:extLst>
                <a:ext uri="{FF2B5EF4-FFF2-40B4-BE49-F238E27FC236}">
                  <a16:creationId xmlns:a16="http://schemas.microsoft.com/office/drawing/2014/main" id="{8D09B0DE-B2E1-41EE-B61B-BE2EC8FEABC6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1" name="Google Shape;528;p24">
            <a:extLst>
              <a:ext uri="{FF2B5EF4-FFF2-40B4-BE49-F238E27FC236}">
                <a16:creationId xmlns:a16="http://schemas.microsoft.com/office/drawing/2014/main" id="{B105FB15-539B-4479-BCA2-E4A00AA4D8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31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529;p24">
            <a:extLst>
              <a:ext uri="{FF2B5EF4-FFF2-40B4-BE49-F238E27FC236}">
                <a16:creationId xmlns:a16="http://schemas.microsoft.com/office/drawing/2014/main" id="{EFCEC4ED-F4AF-4DF5-93A4-8ACDBF887718}"/>
              </a:ext>
            </a:extLst>
          </p:cNvPr>
          <p:cNvSpPr/>
          <p:nvPr/>
        </p:nvSpPr>
        <p:spPr>
          <a:xfrm>
            <a:off x="2376450" y="12658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0;p24">
            <a:extLst>
              <a:ext uri="{FF2B5EF4-FFF2-40B4-BE49-F238E27FC236}">
                <a16:creationId xmlns:a16="http://schemas.microsoft.com/office/drawing/2014/main" id="{2D81D6E1-3CDA-4BC1-AE8E-B53DD74C6E66}"/>
              </a:ext>
            </a:extLst>
          </p:cNvPr>
          <p:cNvSpPr/>
          <p:nvPr/>
        </p:nvSpPr>
        <p:spPr>
          <a:xfrm>
            <a:off x="4676150" y="12658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1;p24">
            <a:extLst>
              <a:ext uri="{FF2B5EF4-FFF2-40B4-BE49-F238E27FC236}">
                <a16:creationId xmlns:a16="http://schemas.microsoft.com/office/drawing/2014/main" id="{F16C729F-AE99-4AC4-9D04-EC4A122CF550}"/>
              </a:ext>
            </a:extLst>
          </p:cNvPr>
          <p:cNvSpPr/>
          <p:nvPr/>
        </p:nvSpPr>
        <p:spPr>
          <a:xfrm>
            <a:off x="37491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2;p24">
            <a:extLst>
              <a:ext uri="{FF2B5EF4-FFF2-40B4-BE49-F238E27FC236}">
                <a16:creationId xmlns:a16="http://schemas.microsoft.com/office/drawing/2014/main" id="{4561060A-AA4E-4BFE-8D2E-CC6116724956}"/>
              </a:ext>
            </a:extLst>
          </p:cNvPr>
          <p:cNvSpPr/>
          <p:nvPr/>
        </p:nvSpPr>
        <p:spPr>
          <a:xfrm>
            <a:off x="72974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33;p24">
            <a:extLst>
              <a:ext uri="{FF2B5EF4-FFF2-40B4-BE49-F238E27FC236}">
                <a16:creationId xmlns:a16="http://schemas.microsoft.com/office/drawing/2014/main" id="{4D375805-4356-4230-AE4F-DCEA2B146ADB}"/>
              </a:ext>
            </a:extLst>
          </p:cNvPr>
          <p:cNvSpPr/>
          <p:nvPr/>
        </p:nvSpPr>
        <p:spPr>
          <a:xfrm>
            <a:off x="3749100" y="5751250"/>
            <a:ext cx="1598400" cy="286200"/>
          </a:xfrm>
          <a:prstGeom prst="wedgeRoundRectCallout">
            <a:avLst>
              <a:gd name="adj1" fmla="val 69809"/>
              <a:gd name="adj2" fmla="val -4721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7" name="Google Shape;534;p24">
            <a:extLst>
              <a:ext uri="{FF2B5EF4-FFF2-40B4-BE49-F238E27FC236}">
                <a16:creationId xmlns:a16="http://schemas.microsoft.com/office/drawing/2014/main" id="{0E4286C1-B217-4F8A-BF57-58F6F6BA05FF}"/>
              </a:ext>
            </a:extLst>
          </p:cNvPr>
          <p:cNvSpPr/>
          <p:nvPr/>
        </p:nvSpPr>
        <p:spPr>
          <a:xfrm>
            <a:off x="491875" y="1675325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8" name="Google Shape;535;p24">
            <a:extLst>
              <a:ext uri="{FF2B5EF4-FFF2-40B4-BE49-F238E27FC236}">
                <a16:creationId xmlns:a16="http://schemas.microsoft.com/office/drawing/2014/main" id="{387A1468-4DDD-4A4C-BDDE-AA8FBB6B81EB}"/>
              </a:ext>
            </a:extLst>
          </p:cNvPr>
          <p:cNvSpPr/>
          <p:nvPr/>
        </p:nvSpPr>
        <p:spPr>
          <a:xfrm>
            <a:off x="7141775" y="662150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36;p24">
            <a:extLst>
              <a:ext uri="{FF2B5EF4-FFF2-40B4-BE49-F238E27FC236}">
                <a16:creationId xmlns:a16="http://schemas.microsoft.com/office/drawing/2014/main" id="{CB24E06C-9B8D-43D8-A60E-387AAE02B2C3}"/>
              </a:ext>
            </a:extLst>
          </p:cNvPr>
          <p:cNvSpPr/>
          <p:nvPr/>
        </p:nvSpPr>
        <p:spPr>
          <a:xfrm>
            <a:off x="4167050" y="43362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사용 관련 사항들을 공지사항으로 입력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0" name="Google Shape;537;p24">
            <a:extLst>
              <a:ext uri="{FF2B5EF4-FFF2-40B4-BE49-F238E27FC236}">
                <a16:creationId xmlns:a16="http://schemas.microsoft.com/office/drawing/2014/main" id="{E5D1B4C5-DB79-433A-8C73-9584630C1216}"/>
              </a:ext>
            </a:extLst>
          </p:cNvPr>
          <p:cNvSpPr/>
          <p:nvPr/>
        </p:nvSpPr>
        <p:spPr>
          <a:xfrm>
            <a:off x="8405874" y="4006249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1" name="Google Shape;538;p24">
            <a:extLst>
              <a:ext uri="{FF2B5EF4-FFF2-40B4-BE49-F238E27FC236}">
                <a16:creationId xmlns:a16="http://schemas.microsoft.com/office/drawing/2014/main" id="{76BD46AE-BA9C-4CBD-8746-B5A570FD41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400" y="786675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539;p24">
            <a:extLst>
              <a:ext uri="{FF2B5EF4-FFF2-40B4-BE49-F238E27FC236}">
                <a16:creationId xmlns:a16="http://schemas.microsoft.com/office/drawing/2014/main" id="{D216CAA3-BCEC-4D2D-A733-6020A720B9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9000" y="1057995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540;p24">
            <a:extLst>
              <a:ext uri="{FF2B5EF4-FFF2-40B4-BE49-F238E27FC236}">
                <a16:creationId xmlns:a16="http://schemas.microsoft.com/office/drawing/2014/main" id="{F4A8303E-60A7-4086-82CC-7A33596341BF}"/>
              </a:ext>
            </a:extLst>
          </p:cNvPr>
          <p:cNvSpPr/>
          <p:nvPr/>
        </p:nvSpPr>
        <p:spPr>
          <a:xfrm>
            <a:off x="5992850" y="1839950"/>
            <a:ext cx="1825800" cy="493500"/>
          </a:xfrm>
          <a:prstGeom prst="wedgeRoundRectCallout">
            <a:avLst>
              <a:gd name="adj1" fmla="val -76988"/>
              <a:gd name="adj2" fmla="val -7014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4" name="Google Shape;541;p24">
            <a:extLst>
              <a:ext uri="{FF2B5EF4-FFF2-40B4-BE49-F238E27FC236}">
                <a16:creationId xmlns:a16="http://schemas.microsoft.com/office/drawing/2014/main" id="{AF446AAC-1F71-4E87-9B4B-7561E38A2C25}"/>
              </a:ext>
            </a:extLst>
          </p:cNvPr>
          <p:cNvSpPr/>
          <p:nvPr/>
        </p:nvSpPr>
        <p:spPr>
          <a:xfrm>
            <a:off x="5823750" y="5520550"/>
            <a:ext cx="4761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542;p24">
            <a:extLst>
              <a:ext uri="{FF2B5EF4-FFF2-40B4-BE49-F238E27FC236}">
                <a16:creationId xmlns:a16="http://schemas.microsoft.com/office/drawing/2014/main" id="{A1BC9814-D9D7-41C6-A318-E52296591D45}"/>
              </a:ext>
            </a:extLst>
          </p:cNvPr>
          <p:cNvCxnSpPr>
            <a:stCxn id="124" idx="7"/>
            <a:endCxn id="118" idx="2"/>
          </p:cNvCxnSpPr>
          <p:nvPr/>
        </p:nvCxnSpPr>
        <p:spPr>
          <a:xfrm rot="10800000" flipH="1">
            <a:off x="6230127" y="2071648"/>
            <a:ext cx="3166800" cy="3500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543;p24">
            <a:extLst>
              <a:ext uri="{FF2B5EF4-FFF2-40B4-BE49-F238E27FC236}">
                <a16:creationId xmlns:a16="http://schemas.microsoft.com/office/drawing/2014/main" id="{B6D039AF-DF1C-46A4-937B-529CEBAA7C81}"/>
              </a:ext>
            </a:extLst>
          </p:cNvPr>
          <p:cNvSpPr/>
          <p:nvPr/>
        </p:nvSpPr>
        <p:spPr>
          <a:xfrm>
            <a:off x="6685300" y="561965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7" name="Google Shape;258;p16">
            <a:extLst>
              <a:ext uri="{FF2B5EF4-FFF2-40B4-BE49-F238E27FC236}">
                <a16:creationId xmlns:a16="http://schemas.microsoft.com/office/drawing/2014/main" id="{0CB08518-BCCC-4629-A4B1-FEC4EFC6FDE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216;p15">
            <a:extLst>
              <a:ext uri="{FF2B5EF4-FFF2-40B4-BE49-F238E27FC236}">
                <a16:creationId xmlns:a16="http://schemas.microsoft.com/office/drawing/2014/main" id="{9016FE1A-EF51-42E8-87F3-9D472DA7C5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77;p29">
            <a:extLst>
              <a:ext uri="{FF2B5EF4-FFF2-40B4-BE49-F238E27FC236}">
                <a16:creationId xmlns:a16="http://schemas.microsoft.com/office/drawing/2014/main" id="{327146A7-FDE9-4991-A2EF-77749ED63F0E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8" name="Google Shape;691;p29">
            <a:extLst>
              <a:ext uri="{FF2B5EF4-FFF2-40B4-BE49-F238E27FC236}">
                <a16:creationId xmlns:a16="http://schemas.microsoft.com/office/drawing/2014/main" id="{1A3E6D70-2622-4F93-9D5A-4B6523E76031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0" name="Google Shape;692;p29">
              <a:extLst>
                <a:ext uri="{FF2B5EF4-FFF2-40B4-BE49-F238E27FC236}">
                  <a16:creationId xmlns:a16="http://schemas.microsoft.com/office/drawing/2014/main" id="{507CCFE3-927A-4804-B11C-D926C20375EA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693;p29">
              <a:extLst>
                <a:ext uri="{FF2B5EF4-FFF2-40B4-BE49-F238E27FC236}">
                  <a16:creationId xmlns:a16="http://schemas.microsoft.com/office/drawing/2014/main" id="{D2F2C7E1-6C83-4F30-AB7E-7FF17649FDFA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4;p29">
              <a:extLst>
                <a:ext uri="{FF2B5EF4-FFF2-40B4-BE49-F238E27FC236}">
                  <a16:creationId xmlns:a16="http://schemas.microsoft.com/office/drawing/2014/main" id="{D945F898-B1CE-4C93-83DD-DE2FD4D7849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695;p29">
              <a:extLst>
                <a:ext uri="{FF2B5EF4-FFF2-40B4-BE49-F238E27FC236}">
                  <a16:creationId xmlns:a16="http://schemas.microsoft.com/office/drawing/2014/main" id="{A3AFD381-537C-47FA-A79D-631C6FED5AC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4" name="Google Shape;696;p29">
            <a:extLst>
              <a:ext uri="{FF2B5EF4-FFF2-40B4-BE49-F238E27FC236}">
                <a16:creationId xmlns:a16="http://schemas.microsoft.com/office/drawing/2014/main" id="{5A17164D-B5A1-4245-9DAA-82AC728D6A8E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5" name="Google Shape;697;p29">
            <a:extLst>
              <a:ext uri="{FF2B5EF4-FFF2-40B4-BE49-F238E27FC236}">
                <a16:creationId xmlns:a16="http://schemas.microsoft.com/office/drawing/2014/main" id="{81ABFC0C-8842-499B-A99E-1F007BFFC6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" name="Google Shape;698;p29">
            <a:extLst>
              <a:ext uri="{FF2B5EF4-FFF2-40B4-BE49-F238E27FC236}">
                <a16:creationId xmlns:a16="http://schemas.microsoft.com/office/drawing/2014/main" id="{60C11D1F-B9B0-49BA-8A8C-758CF5ED6676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7" name="Google Shape;699;p29">
              <a:extLst>
                <a:ext uri="{FF2B5EF4-FFF2-40B4-BE49-F238E27FC236}">
                  <a16:creationId xmlns:a16="http://schemas.microsoft.com/office/drawing/2014/main" id="{8AAF503A-2566-4FA4-838B-7BD8CFB0CBC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700;p29">
              <a:extLst>
                <a:ext uri="{FF2B5EF4-FFF2-40B4-BE49-F238E27FC236}">
                  <a16:creationId xmlns:a16="http://schemas.microsoft.com/office/drawing/2014/main" id="{1BEFFE7F-ADEE-407F-8B60-9614AB75D6E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701;p29">
              <a:extLst>
                <a:ext uri="{FF2B5EF4-FFF2-40B4-BE49-F238E27FC236}">
                  <a16:creationId xmlns:a16="http://schemas.microsoft.com/office/drawing/2014/main" id="{7CA9425C-AA90-4172-886F-FCC8F30CBDF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02;p29">
              <a:extLst>
                <a:ext uri="{FF2B5EF4-FFF2-40B4-BE49-F238E27FC236}">
                  <a16:creationId xmlns:a16="http://schemas.microsoft.com/office/drawing/2014/main" id="{2EA2F457-C32B-4381-BA43-BC98BC4C7D76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1" name="Google Shape;703;p29">
            <a:extLst>
              <a:ext uri="{FF2B5EF4-FFF2-40B4-BE49-F238E27FC236}">
                <a16:creationId xmlns:a16="http://schemas.microsoft.com/office/drawing/2014/main" id="{7E88FEB2-07BC-4458-AD30-BDFEB8A40F0D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52" name="Google Shape;704;p29">
              <a:extLst>
                <a:ext uri="{FF2B5EF4-FFF2-40B4-BE49-F238E27FC236}">
                  <a16:creationId xmlns:a16="http://schemas.microsoft.com/office/drawing/2014/main" id="{EEB20DEC-40A7-4CBD-9BCE-425AB5DDC07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" name="Google Shape;705;p29">
              <a:extLst>
                <a:ext uri="{FF2B5EF4-FFF2-40B4-BE49-F238E27FC236}">
                  <a16:creationId xmlns:a16="http://schemas.microsoft.com/office/drawing/2014/main" id="{226014D4-911B-464A-9C9E-2006A00C77F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4" name="Google Shape;706;p29">
              <a:extLst>
                <a:ext uri="{FF2B5EF4-FFF2-40B4-BE49-F238E27FC236}">
                  <a16:creationId xmlns:a16="http://schemas.microsoft.com/office/drawing/2014/main" id="{01EF8B8F-651B-43FF-B51E-4E2D945B355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707;p29">
              <a:extLst>
                <a:ext uri="{FF2B5EF4-FFF2-40B4-BE49-F238E27FC236}">
                  <a16:creationId xmlns:a16="http://schemas.microsoft.com/office/drawing/2014/main" id="{EB4D500A-4F39-4ACA-8767-3130ABB1161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6" name="Google Shape;708;p29">
            <a:extLst>
              <a:ext uri="{FF2B5EF4-FFF2-40B4-BE49-F238E27FC236}">
                <a16:creationId xmlns:a16="http://schemas.microsoft.com/office/drawing/2014/main" id="{A340E490-D59E-4AC5-A254-CB1B0D294E42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7" name="Google Shape;709;p29">
            <a:extLst>
              <a:ext uri="{FF2B5EF4-FFF2-40B4-BE49-F238E27FC236}">
                <a16:creationId xmlns:a16="http://schemas.microsoft.com/office/drawing/2014/main" id="{B0D22EFF-9A6A-4306-9F89-0CD955996703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8" name="Google Shape;710;p29">
            <a:extLst>
              <a:ext uri="{FF2B5EF4-FFF2-40B4-BE49-F238E27FC236}">
                <a16:creationId xmlns:a16="http://schemas.microsoft.com/office/drawing/2014/main" id="{406F9750-8953-44D8-B47B-D325B4A5FCD5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59" name="Google Shape;711;p29">
              <a:extLst>
                <a:ext uri="{FF2B5EF4-FFF2-40B4-BE49-F238E27FC236}">
                  <a16:creationId xmlns:a16="http://schemas.microsoft.com/office/drawing/2014/main" id="{1AB03C26-2768-4842-8DF1-FBF051D95B1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712;p29">
              <a:extLst>
                <a:ext uri="{FF2B5EF4-FFF2-40B4-BE49-F238E27FC236}">
                  <a16:creationId xmlns:a16="http://schemas.microsoft.com/office/drawing/2014/main" id="{F7FA8260-5D72-4D55-8DFF-FEDF47210EF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713;p29">
              <a:extLst>
                <a:ext uri="{FF2B5EF4-FFF2-40B4-BE49-F238E27FC236}">
                  <a16:creationId xmlns:a16="http://schemas.microsoft.com/office/drawing/2014/main" id="{E1F768A4-71D4-4681-899C-FD819A57A24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714;p29">
              <a:extLst>
                <a:ext uri="{FF2B5EF4-FFF2-40B4-BE49-F238E27FC236}">
                  <a16:creationId xmlns:a16="http://schemas.microsoft.com/office/drawing/2014/main" id="{514CF19A-B2E2-40F1-973D-452C4DFC8C7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" name="Google Shape;715;p29">
            <a:extLst>
              <a:ext uri="{FF2B5EF4-FFF2-40B4-BE49-F238E27FC236}">
                <a16:creationId xmlns:a16="http://schemas.microsoft.com/office/drawing/2014/main" id="{6BBC631E-1741-435D-AC72-51A17C1D8BC5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801459"/>
            <a:ext cx="11324652" cy="571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70550" y="104205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/>
          <p:nvPr/>
        </p:nvCxnSpPr>
        <p:spPr>
          <a:xfrm>
            <a:off x="7131550" y="6122050"/>
            <a:ext cx="290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269550" y="1094100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04175" y="329735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28900" y="5014750"/>
            <a:ext cx="1906500" cy="348300"/>
          </a:xfrm>
          <a:prstGeom prst="wedgeRoundRectCallout">
            <a:avLst>
              <a:gd name="adj1" fmla="val -63786"/>
              <a:gd name="adj2" fmla="val 10350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892525" y="2197900"/>
            <a:ext cx="1906500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stCxn id="657" idx="1"/>
          </p:cNvCxnSpPr>
          <p:nvPr/>
        </p:nvCxnSpPr>
        <p:spPr>
          <a:xfrm rot="10800000">
            <a:off x="2064625" y="1432900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069375" y="774400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/>
          <p:nvPr/>
        </p:nvCxnSpPr>
        <p:spPr>
          <a:xfrm>
            <a:off x="9229450" y="3817125"/>
            <a:ext cx="626400" cy="598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/>
          <p:nvPr/>
        </p:nvCxnSpPr>
        <p:spPr>
          <a:xfrm rot="10800000" flipH="1">
            <a:off x="9183075" y="5258938"/>
            <a:ext cx="729300" cy="19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830575" y="448860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115625" y="4067025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16;p15">
            <a:extLst>
              <a:ext uri="{FF2B5EF4-FFF2-40B4-BE49-F238E27FC236}">
                <a16:creationId xmlns:a16="http://schemas.microsoft.com/office/drawing/2014/main" id="{5AA47018-8FFF-4A11-80E6-30D62C3C3D2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 animBg="1"/>
      <p:bldP spid="654" grpId="0" animBg="1"/>
      <p:bldP spid="655" grpId="0" animBg="1"/>
      <p:bldP spid="656" grpId="0" animBg="1"/>
      <p:bldP spid="657" grpId="0" animBg="1"/>
      <p:bldP spid="659" grpId="0" animBg="1"/>
      <p:bldP spid="660" grpId="0" animBg="1"/>
      <p:bldP spid="661" grpId="0" animBg="1"/>
      <p:bldP spid="664" grpId="0" animBg="1"/>
      <p:bldP spid="667" grpId="0" animBg="1"/>
      <p:bldP spid="669" grpId="0" animBg="1"/>
      <p:bldP spid="670" grpId="0" animBg="1"/>
      <p:bldP spid="671" grpId="0" animBg="1"/>
      <p:bldP spid="6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22" name="Google Shape;722;p3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7" name="Google Shape;727;p3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3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3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3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32" name="Google Shape;7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3" name="Google Shape;7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4" name="Google Shape;734;p30"/>
          <p:cNvSpPr/>
          <p:nvPr/>
        </p:nvSpPr>
        <p:spPr>
          <a:xfrm>
            <a:off x="5316125" y="52598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0"/>
          <p:cNvSpPr/>
          <p:nvPr/>
        </p:nvSpPr>
        <p:spPr>
          <a:xfrm>
            <a:off x="8344150" y="5469000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0"/>
          <p:cNvSpPr/>
          <p:nvPr/>
        </p:nvSpPr>
        <p:spPr>
          <a:xfrm>
            <a:off x="3310675" y="2631200"/>
            <a:ext cx="1229700" cy="2837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0"/>
          <p:cNvSpPr/>
          <p:nvPr/>
        </p:nvSpPr>
        <p:spPr>
          <a:xfrm>
            <a:off x="4540375" y="249355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8" name="Google Shape;738;p30"/>
          <p:cNvSpPr/>
          <p:nvPr/>
        </p:nvSpPr>
        <p:spPr>
          <a:xfrm>
            <a:off x="6678250" y="4878325"/>
            <a:ext cx="1533596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9185050" y="5127150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B647B58F-1C85-43D8-BDE5-60B4E92254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3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45" name="Google Shape;745;p3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3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3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3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3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55" name="Google Shape;7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31"/>
          <p:cNvSpPr/>
          <p:nvPr/>
        </p:nvSpPr>
        <p:spPr>
          <a:xfrm>
            <a:off x="2818875" y="20247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3774275" y="2601300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59" name="Google Shape;7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075" y="2910543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60" name="Google Shape;760;p31"/>
          <p:cNvCxnSpPr/>
          <p:nvPr/>
        </p:nvCxnSpPr>
        <p:spPr>
          <a:xfrm>
            <a:off x="3651300" y="24688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1" name="Google Shape;761;p31"/>
          <p:cNvSpPr/>
          <p:nvPr/>
        </p:nvSpPr>
        <p:spPr>
          <a:xfrm>
            <a:off x="4888025" y="2824625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기준으로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게시물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3C907356-E5B5-4C03-95B5-DFC26EFB2B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67" name="Google Shape;767;p3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72" name="Google Shape;772;p3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p3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4" name="Google Shape;774;p3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3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77" name="Google Shape;7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2"/>
          <p:cNvSpPr/>
          <p:nvPr/>
        </p:nvSpPr>
        <p:spPr>
          <a:xfrm>
            <a:off x="2392675" y="228125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79" name="Google Shape;779;p32"/>
          <p:cNvSpPr/>
          <p:nvPr/>
        </p:nvSpPr>
        <p:spPr>
          <a:xfrm>
            <a:off x="510800" y="2166175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80" name="Google Shape;780;p32"/>
          <p:cNvSpPr/>
          <p:nvPr/>
        </p:nvSpPr>
        <p:spPr>
          <a:xfrm>
            <a:off x="5282450" y="3507175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781" name="Google Shape;781;p32"/>
          <p:cNvCxnSpPr>
            <a:endCxn id="780" idx="1"/>
          </p:cNvCxnSpPr>
          <p:nvPr/>
        </p:nvCxnSpPr>
        <p:spPr>
          <a:xfrm>
            <a:off x="3414650" y="3272875"/>
            <a:ext cx="1867800" cy="363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2" name="Google Shape;782;p32"/>
          <p:cNvCxnSpPr>
            <a:endCxn id="780" idx="1"/>
          </p:cNvCxnSpPr>
          <p:nvPr/>
        </p:nvCxnSpPr>
        <p:spPr>
          <a:xfrm rot="10800000" flipH="1">
            <a:off x="3405350" y="3636175"/>
            <a:ext cx="1877100" cy="204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83" name="Google Shape;783;p32"/>
          <p:cNvSpPr/>
          <p:nvPr/>
        </p:nvSpPr>
        <p:spPr>
          <a:xfrm>
            <a:off x="2781575" y="535657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4663400" y="49823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6EE694C0-2ADD-4097-AA62-7E324BE39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77;p29">
            <a:extLst>
              <a:ext uri="{FF2B5EF4-FFF2-40B4-BE49-F238E27FC236}">
                <a16:creationId xmlns:a16="http://schemas.microsoft.com/office/drawing/2014/main" id="{7F1DC3B5-A6D4-47E2-BC39-045AA7AA2703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" name="Google Shape;691;p29">
            <a:extLst>
              <a:ext uri="{FF2B5EF4-FFF2-40B4-BE49-F238E27FC236}">
                <a16:creationId xmlns:a16="http://schemas.microsoft.com/office/drawing/2014/main" id="{9A6EBBA7-596C-4CE3-8AAB-15F2E3C5EF6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24" name="Google Shape;692;p29">
              <a:extLst>
                <a:ext uri="{FF2B5EF4-FFF2-40B4-BE49-F238E27FC236}">
                  <a16:creationId xmlns:a16="http://schemas.microsoft.com/office/drawing/2014/main" id="{9FDB6C63-5504-4184-8D1B-50C58C52D0D8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3;p29">
              <a:extLst>
                <a:ext uri="{FF2B5EF4-FFF2-40B4-BE49-F238E27FC236}">
                  <a16:creationId xmlns:a16="http://schemas.microsoft.com/office/drawing/2014/main" id="{BF8AEAE0-442F-4E5D-896A-7200E9B4D9A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4;p29">
              <a:extLst>
                <a:ext uri="{FF2B5EF4-FFF2-40B4-BE49-F238E27FC236}">
                  <a16:creationId xmlns:a16="http://schemas.microsoft.com/office/drawing/2014/main" id="{1F7F3E66-C92D-492D-93D4-954F90BEFE4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5;p29">
              <a:extLst>
                <a:ext uri="{FF2B5EF4-FFF2-40B4-BE49-F238E27FC236}">
                  <a16:creationId xmlns:a16="http://schemas.microsoft.com/office/drawing/2014/main" id="{1343E494-D765-4EF5-9456-B2DA1DF166A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696;p29">
            <a:extLst>
              <a:ext uri="{FF2B5EF4-FFF2-40B4-BE49-F238E27FC236}">
                <a16:creationId xmlns:a16="http://schemas.microsoft.com/office/drawing/2014/main" id="{CA247FD5-CBCE-4474-9953-7435FC54901C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Google Shape;697;p29">
            <a:extLst>
              <a:ext uri="{FF2B5EF4-FFF2-40B4-BE49-F238E27FC236}">
                <a16:creationId xmlns:a16="http://schemas.microsoft.com/office/drawing/2014/main" id="{5EAB8AA3-1704-4EC9-9783-93D8C60341FB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" name="Google Shape;698;p29">
            <a:extLst>
              <a:ext uri="{FF2B5EF4-FFF2-40B4-BE49-F238E27FC236}">
                <a16:creationId xmlns:a16="http://schemas.microsoft.com/office/drawing/2014/main" id="{830428BC-EDB3-4CA7-826E-3FA002FB908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1" name="Google Shape;699;p29">
              <a:extLst>
                <a:ext uri="{FF2B5EF4-FFF2-40B4-BE49-F238E27FC236}">
                  <a16:creationId xmlns:a16="http://schemas.microsoft.com/office/drawing/2014/main" id="{AEA6838D-1EF9-4A76-8DFE-3AB60207C333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700;p29">
              <a:extLst>
                <a:ext uri="{FF2B5EF4-FFF2-40B4-BE49-F238E27FC236}">
                  <a16:creationId xmlns:a16="http://schemas.microsoft.com/office/drawing/2014/main" id="{83B97034-9D4D-4054-A028-2A6AA5ED13E0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701;p29">
              <a:extLst>
                <a:ext uri="{FF2B5EF4-FFF2-40B4-BE49-F238E27FC236}">
                  <a16:creationId xmlns:a16="http://schemas.microsoft.com/office/drawing/2014/main" id="{7BE7155C-E352-4D6B-A3A4-04674754E21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702;p29">
              <a:extLst>
                <a:ext uri="{FF2B5EF4-FFF2-40B4-BE49-F238E27FC236}">
                  <a16:creationId xmlns:a16="http://schemas.microsoft.com/office/drawing/2014/main" id="{CFCABB9E-E615-4F24-84CB-9F62A88F6A1F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5" name="Google Shape;703;p29">
            <a:extLst>
              <a:ext uri="{FF2B5EF4-FFF2-40B4-BE49-F238E27FC236}">
                <a16:creationId xmlns:a16="http://schemas.microsoft.com/office/drawing/2014/main" id="{4066C715-6F1E-4BB0-BB33-B046078114EC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36" name="Google Shape;704;p29">
              <a:extLst>
                <a:ext uri="{FF2B5EF4-FFF2-40B4-BE49-F238E27FC236}">
                  <a16:creationId xmlns:a16="http://schemas.microsoft.com/office/drawing/2014/main" id="{008376C6-5C00-4B73-876D-C20A18719BA2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705;p29">
              <a:extLst>
                <a:ext uri="{FF2B5EF4-FFF2-40B4-BE49-F238E27FC236}">
                  <a16:creationId xmlns:a16="http://schemas.microsoft.com/office/drawing/2014/main" id="{B9A5F72B-B8B6-4019-9497-8E20637F3F5D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6;p29">
              <a:extLst>
                <a:ext uri="{FF2B5EF4-FFF2-40B4-BE49-F238E27FC236}">
                  <a16:creationId xmlns:a16="http://schemas.microsoft.com/office/drawing/2014/main" id="{FDA56A56-4975-477E-B5B7-BDE842A81E4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7;p29">
              <a:extLst>
                <a:ext uri="{FF2B5EF4-FFF2-40B4-BE49-F238E27FC236}">
                  <a16:creationId xmlns:a16="http://schemas.microsoft.com/office/drawing/2014/main" id="{FAB1B01E-34E7-47DD-95B1-0F26FAB2E48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0" name="Google Shape;708;p29">
            <a:extLst>
              <a:ext uri="{FF2B5EF4-FFF2-40B4-BE49-F238E27FC236}">
                <a16:creationId xmlns:a16="http://schemas.microsoft.com/office/drawing/2014/main" id="{52AB6FCA-FAD7-4866-B8E0-35A31F0F3484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" name="Google Shape;709;p29">
            <a:extLst>
              <a:ext uri="{FF2B5EF4-FFF2-40B4-BE49-F238E27FC236}">
                <a16:creationId xmlns:a16="http://schemas.microsoft.com/office/drawing/2014/main" id="{90E0B8DF-0D2F-4609-9E51-AA02531AB56C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" name="Google Shape;710;p29">
            <a:extLst>
              <a:ext uri="{FF2B5EF4-FFF2-40B4-BE49-F238E27FC236}">
                <a16:creationId xmlns:a16="http://schemas.microsoft.com/office/drawing/2014/main" id="{2FA7F68A-DD09-4DD3-A179-BF045ECFC918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3" name="Google Shape;711;p29">
              <a:extLst>
                <a:ext uri="{FF2B5EF4-FFF2-40B4-BE49-F238E27FC236}">
                  <a16:creationId xmlns:a16="http://schemas.microsoft.com/office/drawing/2014/main" id="{C69F5D0F-6BB6-4FF4-8DA7-2FD6C350F79E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12;p29">
              <a:extLst>
                <a:ext uri="{FF2B5EF4-FFF2-40B4-BE49-F238E27FC236}">
                  <a16:creationId xmlns:a16="http://schemas.microsoft.com/office/drawing/2014/main" id="{DD3FC7B2-6D04-44E4-BCBD-9EF1FD52B88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13;p29">
              <a:extLst>
                <a:ext uri="{FF2B5EF4-FFF2-40B4-BE49-F238E27FC236}">
                  <a16:creationId xmlns:a16="http://schemas.microsoft.com/office/drawing/2014/main" id="{C83F7523-3BB5-4525-B165-EDC55A63330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714;p29">
              <a:extLst>
                <a:ext uri="{FF2B5EF4-FFF2-40B4-BE49-F238E27FC236}">
                  <a16:creationId xmlns:a16="http://schemas.microsoft.com/office/drawing/2014/main" id="{3AFCC729-7CC2-48A7-BED1-3F77F0F1FAB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" name="Google Shape;715;p29">
            <a:extLst>
              <a:ext uri="{FF2B5EF4-FFF2-40B4-BE49-F238E27FC236}">
                <a16:creationId xmlns:a16="http://schemas.microsoft.com/office/drawing/2014/main" id="{7E179E19-EE6C-444F-8591-D966D6E01F0B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789" name="Google Shape;789;p3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90" name="Google Shape;790;p3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95" name="Google Shape;795;p3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3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3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3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99" name="Google Shape;7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2256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3"/>
          <p:cNvSpPr/>
          <p:nvPr/>
        </p:nvSpPr>
        <p:spPr>
          <a:xfrm>
            <a:off x="2723725" y="2725850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0103050" y="11093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803" name="Google Shape;803;p33"/>
          <p:cNvCxnSpPr>
            <a:endCxn id="802" idx="3"/>
          </p:cNvCxnSpPr>
          <p:nvPr/>
        </p:nvCxnSpPr>
        <p:spPr>
          <a:xfrm rot="10800000" flipH="1">
            <a:off x="3812169" y="1511655"/>
            <a:ext cx="6446100" cy="14679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04" name="Google Shape;804;p33"/>
          <p:cNvSpPr/>
          <p:nvPr/>
        </p:nvSpPr>
        <p:spPr>
          <a:xfrm>
            <a:off x="6545850" y="1286475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05" name="Google Shape;805;p33"/>
          <p:cNvSpPr/>
          <p:nvPr/>
        </p:nvSpPr>
        <p:spPr>
          <a:xfrm>
            <a:off x="2515850" y="3713225"/>
            <a:ext cx="6952200" cy="2696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6" name="Google Shape;806;p33"/>
          <p:cNvSpPr/>
          <p:nvPr/>
        </p:nvSpPr>
        <p:spPr>
          <a:xfrm>
            <a:off x="8712850" y="34290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작성시, 작성자의 이름과 시간이 입력됨. 작성 내용 수정/삭제 가능.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59F33425-F522-4CED-B13B-829075F3FD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6;p15">
            <a:extLst>
              <a:ext uri="{FF2B5EF4-FFF2-40B4-BE49-F238E27FC236}">
                <a16:creationId xmlns:a16="http://schemas.microsoft.com/office/drawing/2014/main" id="{11679BC6-5B31-4974-8AFA-808F842DE5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 animBg="1"/>
      <p:bldP spid="802" grpId="0" animBg="1"/>
      <p:bldP spid="804" grpId="0" animBg="1"/>
      <p:bldP spid="805" grpId="0" animBg="1"/>
      <p:bldP spid="8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9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45" name="Google Shape;945;p3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50" name="Google Shape;950;p3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3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3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3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55" name="Google Shape;9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400" y="684412"/>
            <a:ext cx="9843602" cy="57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050" y="2174250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788" y="128271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98" y="1806600"/>
            <a:ext cx="1982400" cy="11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792" y="3008517"/>
            <a:ext cx="1982400" cy="109657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9"/>
          <p:cNvSpPr/>
          <p:nvPr/>
        </p:nvSpPr>
        <p:spPr>
          <a:xfrm>
            <a:off x="2892375" y="2350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1" name="Google Shape;961;p39"/>
          <p:cNvCxnSpPr/>
          <p:nvPr/>
        </p:nvCxnSpPr>
        <p:spPr>
          <a:xfrm rot="10800000">
            <a:off x="6773225" y="4643551"/>
            <a:ext cx="1074600" cy="483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39"/>
          <p:cNvSpPr/>
          <p:nvPr/>
        </p:nvSpPr>
        <p:spPr>
          <a:xfrm>
            <a:off x="7283751" y="5491307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3" name="Google Shape;963;p39"/>
          <p:cNvCxnSpPr/>
          <p:nvPr/>
        </p:nvCxnSpPr>
        <p:spPr>
          <a:xfrm rot="10800000" flipH="1">
            <a:off x="5772850" y="1699801"/>
            <a:ext cx="2687400" cy="1729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8AC9C87-63D1-4118-9A25-C8AC324A0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4" name="Google Shape;961;p39">
            <a:extLst>
              <a:ext uri="{FF2B5EF4-FFF2-40B4-BE49-F238E27FC236}">
                <a16:creationId xmlns:a16="http://schemas.microsoft.com/office/drawing/2014/main" id="{3BD3BBBD-0091-4C6E-8974-CD7F2EAB255C}"/>
              </a:ext>
            </a:extLst>
          </p:cNvPr>
          <p:cNvCxnSpPr>
            <a:cxnSpLocks/>
          </p:cNvCxnSpPr>
          <p:nvPr/>
        </p:nvCxnSpPr>
        <p:spPr>
          <a:xfrm flipH="1" flipV="1">
            <a:off x="4403324" y="4811697"/>
            <a:ext cx="3506279" cy="7380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962;p39">
            <a:extLst>
              <a:ext uri="{FF2B5EF4-FFF2-40B4-BE49-F238E27FC236}">
                <a16:creationId xmlns:a16="http://schemas.microsoft.com/office/drawing/2014/main" id="{E727AE8B-8F6D-453E-82F6-162FAF28BDAE}"/>
              </a:ext>
            </a:extLst>
          </p:cNvPr>
          <p:cNvSpPr/>
          <p:nvPr/>
        </p:nvSpPr>
        <p:spPr>
          <a:xfrm>
            <a:off x="4456346" y="5127452"/>
            <a:ext cx="1900066" cy="424500"/>
          </a:xfrm>
          <a:prstGeom prst="wedgeRoundRectCallout">
            <a:avLst>
              <a:gd name="adj1" fmla="val -48778"/>
              <a:gd name="adj2" fmla="val -9293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" name="Google Shape;258;p16">
            <a:extLst>
              <a:ext uri="{FF2B5EF4-FFF2-40B4-BE49-F238E27FC236}">
                <a16:creationId xmlns:a16="http://schemas.microsoft.com/office/drawing/2014/main" id="{923DCC6F-BF2A-4155-A9BD-6DD85C404F2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77;p29">
            <a:extLst>
              <a:ext uri="{FF2B5EF4-FFF2-40B4-BE49-F238E27FC236}">
                <a16:creationId xmlns:a16="http://schemas.microsoft.com/office/drawing/2014/main" id="{3B3EDC87-4699-447B-B6D3-441086BB6B19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8" name="Google Shape;691;p29">
            <a:extLst>
              <a:ext uri="{FF2B5EF4-FFF2-40B4-BE49-F238E27FC236}">
                <a16:creationId xmlns:a16="http://schemas.microsoft.com/office/drawing/2014/main" id="{4529FDD1-67BD-4E66-9FC3-16D13B096EB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30" name="Google Shape;692;p29">
              <a:extLst>
                <a:ext uri="{FF2B5EF4-FFF2-40B4-BE49-F238E27FC236}">
                  <a16:creationId xmlns:a16="http://schemas.microsoft.com/office/drawing/2014/main" id="{31A18604-06CD-4B03-91A4-3BC941E487E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693;p29">
              <a:extLst>
                <a:ext uri="{FF2B5EF4-FFF2-40B4-BE49-F238E27FC236}">
                  <a16:creationId xmlns:a16="http://schemas.microsoft.com/office/drawing/2014/main" id="{3CF06EA3-B095-4497-B920-B4141937AE1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694;p29">
              <a:extLst>
                <a:ext uri="{FF2B5EF4-FFF2-40B4-BE49-F238E27FC236}">
                  <a16:creationId xmlns:a16="http://schemas.microsoft.com/office/drawing/2014/main" id="{20469C1A-39D3-4E55-BCEE-819A16C66E7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695;p29">
              <a:extLst>
                <a:ext uri="{FF2B5EF4-FFF2-40B4-BE49-F238E27FC236}">
                  <a16:creationId xmlns:a16="http://schemas.microsoft.com/office/drawing/2014/main" id="{2FB46435-3F37-4FDC-B971-20EF76D60CF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696;p29">
            <a:extLst>
              <a:ext uri="{FF2B5EF4-FFF2-40B4-BE49-F238E27FC236}">
                <a16:creationId xmlns:a16="http://schemas.microsoft.com/office/drawing/2014/main" id="{50C34408-CEC8-46EF-BE8E-553F46F43524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Google Shape;697;p29">
            <a:extLst>
              <a:ext uri="{FF2B5EF4-FFF2-40B4-BE49-F238E27FC236}">
                <a16:creationId xmlns:a16="http://schemas.microsoft.com/office/drawing/2014/main" id="{A1267F88-77C2-403E-BE7C-B16C1EACB102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Google Shape;698;p29">
            <a:extLst>
              <a:ext uri="{FF2B5EF4-FFF2-40B4-BE49-F238E27FC236}">
                <a16:creationId xmlns:a16="http://schemas.microsoft.com/office/drawing/2014/main" id="{2FF030E1-E99F-4B28-8908-2BD9C43FF1A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7" name="Google Shape;699;p29">
              <a:extLst>
                <a:ext uri="{FF2B5EF4-FFF2-40B4-BE49-F238E27FC236}">
                  <a16:creationId xmlns:a16="http://schemas.microsoft.com/office/drawing/2014/main" id="{E294F88D-5EB3-4F85-A52A-9E0C7FC258CD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0;p29">
              <a:extLst>
                <a:ext uri="{FF2B5EF4-FFF2-40B4-BE49-F238E27FC236}">
                  <a16:creationId xmlns:a16="http://schemas.microsoft.com/office/drawing/2014/main" id="{CA904EAB-52E2-457C-BBA1-187B6669A17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1;p29">
              <a:extLst>
                <a:ext uri="{FF2B5EF4-FFF2-40B4-BE49-F238E27FC236}">
                  <a16:creationId xmlns:a16="http://schemas.microsoft.com/office/drawing/2014/main" id="{24D070C1-1939-467D-A3D7-DA5AEB120C8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702;p29">
              <a:extLst>
                <a:ext uri="{FF2B5EF4-FFF2-40B4-BE49-F238E27FC236}">
                  <a16:creationId xmlns:a16="http://schemas.microsoft.com/office/drawing/2014/main" id="{32440E65-3E78-461C-8A2F-0A2EB7C7AD33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1" name="Google Shape;703;p29">
            <a:extLst>
              <a:ext uri="{FF2B5EF4-FFF2-40B4-BE49-F238E27FC236}">
                <a16:creationId xmlns:a16="http://schemas.microsoft.com/office/drawing/2014/main" id="{2F43920A-B8DF-427D-BF49-CDDE82E4F020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2" name="Google Shape;704;p29">
              <a:extLst>
                <a:ext uri="{FF2B5EF4-FFF2-40B4-BE49-F238E27FC236}">
                  <a16:creationId xmlns:a16="http://schemas.microsoft.com/office/drawing/2014/main" id="{5B834056-3D4D-4C28-BEFA-F89A5881BD9B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705;p29">
              <a:extLst>
                <a:ext uri="{FF2B5EF4-FFF2-40B4-BE49-F238E27FC236}">
                  <a16:creationId xmlns:a16="http://schemas.microsoft.com/office/drawing/2014/main" id="{072B3947-3663-40B3-8A0C-2645A0D9F12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06;p29">
              <a:extLst>
                <a:ext uri="{FF2B5EF4-FFF2-40B4-BE49-F238E27FC236}">
                  <a16:creationId xmlns:a16="http://schemas.microsoft.com/office/drawing/2014/main" id="{356E226E-0E81-4707-BB27-24A71C14AACC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07;p29">
              <a:extLst>
                <a:ext uri="{FF2B5EF4-FFF2-40B4-BE49-F238E27FC236}">
                  <a16:creationId xmlns:a16="http://schemas.microsoft.com/office/drawing/2014/main" id="{0D57E3FA-118A-4E9D-9A8A-53B2AF74F39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" name="Google Shape;708;p29">
            <a:extLst>
              <a:ext uri="{FF2B5EF4-FFF2-40B4-BE49-F238E27FC236}">
                <a16:creationId xmlns:a16="http://schemas.microsoft.com/office/drawing/2014/main" id="{71ECBC35-91F2-4676-8DCD-29A350D1DC50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" name="Google Shape;709;p29">
            <a:extLst>
              <a:ext uri="{FF2B5EF4-FFF2-40B4-BE49-F238E27FC236}">
                <a16:creationId xmlns:a16="http://schemas.microsoft.com/office/drawing/2014/main" id="{21A5C34C-50CE-448F-8D50-D5039882FFD0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8" name="Google Shape;710;p29">
            <a:extLst>
              <a:ext uri="{FF2B5EF4-FFF2-40B4-BE49-F238E27FC236}">
                <a16:creationId xmlns:a16="http://schemas.microsoft.com/office/drawing/2014/main" id="{67701ADF-0C7D-44EF-B1C4-2C5C7498C4C3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9" name="Google Shape;711;p29">
              <a:extLst>
                <a:ext uri="{FF2B5EF4-FFF2-40B4-BE49-F238E27FC236}">
                  <a16:creationId xmlns:a16="http://schemas.microsoft.com/office/drawing/2014/main" id="{1CE4A64F-1229-49A3-9E93-420FC33BFAB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12;p29">
              <a:extLst>
                <a:ext uri="{FF2B5EF4-FFF2-40B4-BE49-F238E27FC236}">
                  <a16:creationId xmlns:a16="http://schemas.microsoft.com/office/drawing/2014/main" id="{4068AD39-F320-4533-BC72-99B14716379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713;p29">
              <a:extLst>
                <a:ext uri="{FF2B5EF4-FFF2-40B4-BE49-F238E27FC236}">
                  <a16:creationId xmlns:a16="http://schemas.microsoft.com/office/drawing/2014/main" id="{D46DB25E-609A-401F-8217-4038C5DD65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714;p29">
              <a:extLst>
                <a:ext uri="{FF2B5EF4-FFF2-40B4-BE49-F238E27FC236}">
                  <a16:creationId xmlns:a16="http://schemas.microsoft.com/office/drawing/2014/main" id="{061BCEAD-9D3B-47FC-92BA-06BBC56DC22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3" name="Google Shape;715;p29">
            <a:extLst>
              <a:ext uri="{FF2B5EF4-FFF2-40B4-BE49-F238E27FC236}">
                <a16:creationId xmlns:a16="http://schemas.microsoft.com/office/drawing/2014/main" id="{F45B5F2C-9995-4488-8549-A1CFED2D43F7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68" name="Google Shape;968;p4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69" name="Google Shape;969;p4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74" name="Google Shape;974;p4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5" name="Google Shape;975;p4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4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4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79" name="Google Shape;9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00" y="704162"/>
            <a:ext cx="10087216" cy="58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0"/>
          <p:cNvSpPr/>
          <p:nvPr/>
        </p:nvSpPr>
        <p:spPr>
          <a:xfrm>
            <a:off x="8468400" y="1671450"/>
            <a:ext cx="684478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81" name="Google Shape;981;p40"/>
          <p:cNvSpPr/>
          <p:nvPr/>
        </p:nvSpPr>
        <p:spPr>
          <a:xfrm>
            <a:off x="9314975" y="2485000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2" name="Google Shape;982;p40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3" name="Google Shape;983;p40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4" name="Google Shape;9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40"/>
          <p:cNvSpPr/>
          <p:nvPr/>
        </p:nvSpPr>
        <p:spPr>
          <a:xfrm>
            <a:off x="3653025" y="296890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40"/>
          <p:cNvCxnSpPr>
            <a:stCxn id="983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9" name="Google Shape;989;p40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90" name="Google Shape;990;p40"/>
          <p:cNvSpPr/>
          <p:nvPr/>
        </p:nvSpPr>
        <p:spPr>
          <a:xfrm>
            <a:off x="1533418" y="1658428"/>
            <a:ext cx="724500" cy="402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991" name="Google Shape;991;p40"/>
          <p:cNvCxnSpPr>
            <a:endCxn id="984" idx="0"/>
          </p:cNvCxnSpPr>
          <p:nvPr/>
        </p:nvCxnSpPr>
        <p:spPr>
          <a:xfrm>
            <a:off x="1823075" y="1979800"/>
            <a:ext cx="246300" cy="9891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oogle Shape;258;p16">
            <a:extLst>
              <a:ext uri="{FF2B5EF4-FFF2-40B4-BE49-F238E27FC236}">
                <a16:creationId xmlns:a16="http://schemas.microsoft.com/office/drawing/2014/main" id="{BA65D977-7FC6-4F75-A6D7-C05FE732FA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;p15">
            <a:extLst>
              <a:ext uri="{FF2B5EF4-FFF2-40B4-BE49-F238E27FC236}">
                <a16:creationId xmlns:a16="http://schemas.microsoft.com/office/drawing/2014/main" id="{AC68B6B9-447F-43EE-8B98-960C0DF8881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animBg="1"/>
      <p:bldP spid="981" grpId="0" animBg="1"/>
      <p:bldP spid="982" grpId="0" animBg="1"/>
      <p:bldP spid="983" grpId="0" animBg="1"/>
      <p:bldP spid="985" grpId="0" animBg="1"/>
      <p:bldP spid="986" grpId="0" animBg="1"/>
      <p:bldP spid="989" grpId="0" animBg="1"/>
      <p:bldP spid="9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943</Words>
  <Application>Microsoft Office PowerPoint</Application>
  <PresentationFormat>와이드스크린</PresentationFormat>
  <Paragraphs>213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12롯데마트드림Medium</vt:lpstr>
      <vt:lpstr>Noto Sans Symbols</vt:lpstr>
      <vt:lpstr>Arial</vt:lpstr>
      <vt:lpstr>Malgun Gothic</vt:lpstr>
      <vt:lpstr>12롯데마트드림Bold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6</cp:revision>
  <dcterms:modified xsi:type="dcterms:W3CDTF">2021-11-25T18:52:46Z</dcterms:modified>
</cp:coreProperties>
</file>